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9"/>
  </p:notesMasterIdLst>
  <p:sldIdLst>
    <p:sldId id="342" r:id="rId2"/>
    <p:sldId id="352" r:id="rId3"/>
    <p:sldId id="356" r:id="rId4"/>
    <p:sldId id="348" r:id="rId5"/>
    <p:sldId id="357" r:id="rId6"/>
    <p:sldId id="355" r:id="rId7"/>
    <p:sldId id="35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C058F-40E2-488F-A547-1129A33B18C1}" v="35" dt="2023-11-12T21:53:36.6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646"/>
  </p:normalViewPr>
  <p:slideViewPr>
    <p:cSldViewPr snapToGrid="0" snapToObjects="1" showGuides="1">
      <p:cViewPr varScale="1">
        <p:scale>
          <a:sx n="82" d="100"/>
          <a:sy n="82" d="100"/>
        </p:scale>
        <p:origin x="691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VBPendashev21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25732"/>
            <a:ext cx="12191998" cy="1323440"/>
          </a:xfrm>
        </p:spPr>
        <p:txBody>
          <a:bodyPr/>
          <a:lstStyle/>
          <a:p>
            <a:r>
              <a:rPr lang="en-US" spc="600" dirty="0" smtClean="0"/>
              <a:t>Team</a:t>
            </a:r>
            <a:endParaRPr lang="en-US" spc="6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300" dirty="0" err="1" smtClean="0"/>
              <a:t>CoDDERS</a:t>
            </a:r>
            <a:endParaRPr lang="en-US" spc="300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027906"/>
            <a:ext cx="10515601" cy="1325563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01.</a:t>
            </a:r>
          </a:p>
          <a:p>
            <a:r>
              <a:rPr lang="en-US" dirty="0"/>
              <a:t>The project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02.</a:t>
            </a:r>
          </a:p>
          <a:p>
            <a:r>
              <a:rPr lang="en-US" dirty="0"/>
              <a:t>Project goals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03.</a:t>
            </a:r>
          </a:p>
          <a:p>
            <a:r>
              <a:rPr lang="en-US" dirty="0"/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379C-6AB0-2C8D-40A3-8F59BF93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0E298-A5C0-FB13-D027-60ABCE8D29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>
                <a:latin typeface="+mj-lt"/>
                <a:ea typeface="+mj-ea"/>
              </a:rPr>
              <a:t>To create an interactable periotic table based on C++</a:t>
            </a:r>
          </a:p>
        </p:txBody>
      </p:sp>
    </p:spTree>
    <p:extLst>
      <p:ext uri="{BB962C8B-B14F-4D97-AF65-F5344CB8AC3E}">
        <p14:creationId xmlns:p14="http://schemas.microsoft.com/office/powerpoint/2010/main" val="233442294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35370" y="2700810"/>
            <a:ext cx="2664914" cy="509671"/>
          </a:xfrm>
        </p:spPr>
        <p:txBody>
          <a:bodyPr/>
          <a:lstStyle/>
          <a:p>
            <a:pPr algn="ctr"/>
            <a:r>
              <a:rPr lang="en-US" dirty="0"/>
              <a:t>Goal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479282" y="2755590"/>
            <a:ext cx="1227775" cy="523316"/>
          </a:xfrm>
        </p:spPr>
        <p:txBody>
          <a:bodyPr/>
          <a:lstStyle/>
          <a:p>
            <a:r>
              <a:rPr lang="en-US" dirty="0"/>
              <a:t>Goal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5370" y="3429000"/>
            <a:ext cx="3911982" cy="230756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366507" y="3429000"/>
            <a:ext cx="3453324" cy="92914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+mj-lt"/>
                <a:cs typeface="+mn-cs"/>
              </a:rPr>
              <a:t>Come up with an idea and distribute the tasks evenly between the team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68287-2DD0-D3D7-EA33-5F5EC974EB5A}"/>
              </a:ext>
            </a:extLst>
          </p:cNvPr>
          <p:cNvSpPr txBox="1"/>
          <p:nvPr/>
        </p:nvSpPr>
        <p:spPr>
          <a:xfrm>
            <a:off x="835370" y="3429000"/>
            <a:ext cx="2664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Form and create a team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4B02C7-3E4D-21D8-98A4-129AB6ACA21F}"/>
              </a:ext>
            </a:extLst>
          </p:cNvPr>
          <p:cNvSpPr txBox="1"/>
          <p:nvPr/>
        </p:nvSpPr>
        <p:spPr>
          <a:xfrm>
            <a:off x="9296029" y="2817193"/>
            <a:ext cx="2054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Goal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BF4FC-BB7F-3D37-9ABB-2488909462E5}"/>
              </a:ext>
            </a:extLst>
          </p:cNvPr>
          <p:cNvSpPr txBox="1"/>
          <p:nvPr/>
        </p:nvSpPr>
        <p:spPr>
          <a:xfrm>
            <a:off x="8410854" y="3428999"/>
            <a:ext cx="2940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+mj-lt"/>
              </a:rPr>
              <a:t>Complete and finish the project</a:t>
            </a: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8F2B1-B58B-44B7-8A70-B801A296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8786B-13D2-E118-2978-A252221937C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38036" y="3867531"/>
            <a:ext cx="1905350" cy="509671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bg1"/>
                </a:solidFill>
              </a:rPr>
              <a:t>Emma Georgieva</a:t>
            </a: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BD217-13AA-85EF-C6BC-077BBF578B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384374" y="3867531"/>
            <a:ext cx="2080454" cy="622574"/>
          </a:xfrm>
        </p:spPr>
        <p:txBody>
          <a:bodyPr/>
          <a:lstStyle/>
          <a:p>
            <a:pPr algn="ctr"/>
            <a:r>
              <a:rPr lang="en-US" u="sng" dirty="0" err="1">
                <a:solidFill>
                  <a:schemeClr val="bg1"/>
                </a:solidFill>
              </a:rPr>
              <a:t>Kristiyan</a:t>
            </a:r>
            <a:r>
              <a:rPr lang="en-US" u="sng" dirty="0">
                <a:solidFill>
                  <a:schemeClr val="bg1"/>
                </a:solidFill>
              </a:rPr>
              <a:t> </a:t>
            </a:r>
            <a:r>
              <a:rPr lang="en-US" u="sng" dirty="0" err="1">
                <a:solidFill>
                  <a:schemeClr val="bg1"/>
                </a:solidFill>
              </a:rPr>
              <a:t>Kostadinov</a:t>
            </a: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068726-417F-B9CD-1156-2BAA1ED6B59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611446" y="4606253"/>
            <a:ext cx="1982464" cy="2682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iome (Заглавия)"/>
              </a:rPr>
              <a:t>Scrum Trainer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6FE16D-3647-2191-140E-86DDE35972AE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184011" y="4612093"/>
            <a:ext cx="2696547" cy="2682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Backend Developer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78EECF-6545-FB04-CA77-0D3CF4295435}"/>
              </a:ext>
            </a:extLst>
          </p:cNvPr>
          <p:cNvSpPr txBox="1"/>
          <p:nvPr/>
        </p:nvSpPr>
        <p:spPr>
          <a:xfrm>
            <a:off x="6405816" y="3738187"/>
            <a:ext cx="2018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300" dirty="0">
                <a:solidFill>
                  <a:schemeClr val="accent2"/>
                </a:solidFill>
                <a:latin typeface="+mj-lt"/>
                <a:cs typeface="Biome" panose="020B05030302040208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Valentin Pendashev</a:t>
            </a:r>
            <a:endParaRPr lang="en-US" sz="2000" spc="300" dirty="0">
              <a:solidFill>
                <a:schemeClr val="accent2"/>
              </a:solidFill>
              <a:latin typeface="+mj-lt"/>
              <a:cs typeface="Biome" panose="020B05030302040208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D3D7B4-86A8-9E8C-62B9-BBCF50410F06}"/>
              </a:ext>
            </a:extLst>
          </p:cNvPr>
          <p:cNvSpPr txBox="1"/>
          <p:nvPr/>
        </p:nvSpPr>
        <p:spPr>
          <a:xfrm>
            <a:off x="6829610" y="4549871"/>
            <a:ext cx="117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Designer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B95923-64A2-3E01-EE25-7947352F4BA8}"/>
              </a:ext>
            </a:extLst>
          </p:cNvPr>
          <p:cNvSpPr txBox="1"/>
          <p:nvPr/>
        </p:nvSpPr>
        <p:spPr>
          <a:xfrm>
            <a:off x="9475741" y="3768273"/>
            <a:ext cx="1882942" cy="72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spc="3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Sergey </a:t>
            </a:r>
            <a:r>
              <a:rPr lang="en-US" sz="2000" u="sng" spc="300" dirty="0" err="1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Toptunov</a:t>
            </a:r>
            <a:endParaRPr lang="en-US" sz="2000" u="sng" spc="300" dirty="0">
              <a:solidFill>
                <a:schemeClr val="bg1"/>
              </a:solidFill>
              <a:latin typeface="+mj-lt"/>
              <a:cs typeface="Biome" panose="020B05030302040208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0450EF-F0B9-8392-557E-290F8710BCB2}"/>
              </a:ext>
            </a:extLst>
          </p:cNvPr>
          <p:cNvSpPr txBox="1"/>
          <p:nvPr/>
        </p:nvSpPr>
        <p:spPr>
          <a:xfrm>
            <a:off x="9318193" y="4561546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Backend Developer</a:t>
            </a:r>
          </a:p>
        </p:txBody>
      </p:sp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F60FAE4E-FB03-0EFD-388E-CD37CDA12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602" y="1920082"/>
            <a:ext cx="1758530" cy="169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72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E1CE-614A-DF66-122D-172FF781F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we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CF771-835A-52C7-082F-55DDC1E37E7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3DF0C-A710-EB83-7C45-79323D31EC7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GitHub	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F4EF93-C3D1-E1B7-918E-E4F0EBCCC9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092290" y="1516139"/>
            <a:ext cx="2587137" cy="1721355"/>
          </a:xfrm>
        </p:spPr>
        <p:txBody>
          <a:bodyPr/>
          <a:lstStyle/>
          <a:p>
            <a:r>
              <a:rPr lang="en-US" dirty="0"/>
              <a:t>Visual </a:t>
            </a:r>
            <a:r>
              <a:rPr lang="en-US" dirty="0" smtClean="0"/>
              <a:t>studio Code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16C44D-F9D4-4510-C9DD-C2AE9BC10554}"/>
              </a:ext>
            </a:extLst>
          </p:cNvPr>
          <p:cNvSpPr txBox="1"/>
          <p:nvPr/>
        </p:nvSpPr>
        <p:spPr>
          <a:xfrm>
            <a:off x="2329686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Word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7F5875-B490-78CF-3E6E-7548F876CAC6}"/>
              </a:ext>
            </a:extLst>
          </p:cNvPr>
          <p:cNvSpPr txBox="1"/>
          <p:nvPr/>
        </p:nvSpPr>
        <p:spPr>
          <a:xfrm>
            <a:off x="5147187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PowerPoint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85899A-1081-6C75-E92D-6592408659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825" y="1316817"/>
            <a:ext cx="1121613" cy="7477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9C4839-EAF3-949A-6EEC-B7F8707C0A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90" b="94350" l="9155" r="89789">
                        <a14:foregroundMark x1="32746" y1="45763" x2="32746" y2="45763"/>
                        <a14:foregroundMark x1="47887" y1="7345" x2="47887" y2="7345"/>
                        <a14:foregroundMark x1="53873" y1="3390" x2="53873" y2="3390"/>
                        <a14:foregroundMark x1="58803" y1="94350" x2="58803" y2="943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280" y="1417487"/>
            <a:ext cx="875778" cy="5464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3777E7-FB36-446D-5BB6-A5713DF504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73800" y1="23200" x2="73800" y2="23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62" y="3062946"/>
            <a:ext cx="765595" cy="7655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E8D2AE-438C-7901-912D-3A126249A9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353" y="3131188"/>
            <a:ext cx="1057294" cy="5944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602850-B88F-1ABE-160A-928A0C5B94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910" b="92655" l="9507" r="89789">
                        <a14:foregroundMark x1="62324" y1="7910" x2="62324" y2="7910"/>
                        <a14:foregroundMark x1="65141" y1="92655" x2="65141" y2="92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263" y="1429789"/>
            <a:ext cx="1021193" cy="63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75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B266-8EB7-B58D-01F3-422D1EFA2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continue to the app</a:t>
            </a:r>
          </a:p>
        </p:txBody>
      </p:sp>
    </p:spTree>
    <p:extLst>
      <p:ext uri="{BB962C8B-B14F-4D97-AF65-F5344CB8AC3E}">
        <p14:creationId xmlns:p14="http://schemas.microsoft.com/office/powerpoint/2010/main" val="1987044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94</Words>
  <Application>Microsoft Office PowerPoint</Application>
  <PresentationFormat>Widescreen</PresentationFormat>
  <Paragraphs>35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Nova</vt:lpstr>
      <vt:lpstr>Biome</vt:lpstr>
      <vt:lpstr>Biome (Заглавия)</vt:lpstr>
      <vt:lpstr>Biome Light</vt:lpstr>
      <vt:lpstr>Calibri</vt:lpstr>
      <vt:lpstr>Segoe UI</vt:lpstr>
      <vt:lpstr>Office Theme</vt:lpstr>
      <vt:lpstr>Team</vt:lpstr>
      <vt:lpstr>Table of contents</vt:lpstr>
      <vt:lpstr>About the project</vt:lpstr>
      <vt:lpstr>Project goals</vt:lpstr>
      <vt:lpstr>Out team</vt:lpstr>
      <vt:lpstr>Software we used</vt:lpstr>
      <vt:lpstr>Lets continue to the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2024-01-07T19:30:58Z</dcterms:modified>
</cp:coreProperties>
</file>

<file path=docProps/thumbnail.jpeg>
</file>